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3" r:id="rId2"/>
    <p:sldId id="322" r:id="rId3"/>
    <p:sldId id="324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167" d="100"/>
          <a:sy n="167" d="100"/>
        </p:scale>
        <p:origin x="254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6CEC04E4-B028-F9DA-A968-EAC958FFDA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B24E2F7C-B2C5-117E-2A26-1EC7CF9B30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58939C88-7597-9A7C-9F78-B2D2564E6F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861E80C1-E8F5-5808-5655-D732021861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A01AF7-7C7C-42F4-B1CB-FB5BCC672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7D72527-B9A1-33D4-C8AF-072244BA32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8FEE55C-1028-AFA9-4A62-ACA931DDBD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7915091-C302-4AB8-385E-CF14D7A567A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CAB104C3-3A03-05C9-7353-4185A080E9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852886FF-0345-1EC6-C715-CAD32333EB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ECBACD77-6E7B-EBC4-97F1-3C8F7970F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334045-E271-4CE9-9F92-7B6EE209AEE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9A24E9F3-2178-FF03-1A11-9C949A4E72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24A8FAEB-7763-523B-DFC8-525086C88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7820BCB0-8C1B-CA10-0CAD-BA7816D97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8649463-79BD-4D98-9EA0-B69C4BD73A72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390D2CB6-FF6A-4B4B-29CB-6535F25AEC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D25D8422-FE48-3051-13DD-2329FE8F9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72" name="スライド番号プレースホルダ 3">
            <a:extLst>
              <a:ext uri="{FF2B5EF4-FFF2-40B4-BE49-F238E27FC236}">
                <a16:creationId xmlns:a16="http://schemas.microsoft.com/office/drawing/2014/main" id="{B2AE7799-5485-D41D-53EF-DEFC124C27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7C73D6C-0646-4049-963F-9B75E086A597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>
            <a:extLst>
              <a:ext uri="{FF2B5EF4-FFF2-40B4-BE49-F238E27FC236}">
                <a16:creationId xmlns:a16="http://schemas.microsoft.com/office/drawing/2014/main" id="{7FC0A6CA-666D-0A17-BA38-C0DE8C2C09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 2">
            <a:extLst>
              <a:ext uri="{FF2B5EF4-FFF2-40B4-BE49-F238E27FC236}">
                <a16:creationId xmlns:a16="http://schemas.microsoft.com/office/drawing/2014/main" id="{DFDBBCAD-D7FF-7282-3F1B-21AEBE1C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4CD011ED-F517-5772-31CF-42BF54A42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72AAAD-4650-4E0F-BCDF-5B0A6E695219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A6A249-9F47-51F4-55DA-442F17918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394648-2B2C-2535-8047-409E8E7F7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34817B-BC45-57AC-4620-C8FDD2B12B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C98F2-0E1B-4B7F-818D-B667A02FF4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984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B3D3E6-692E-B4D8-9A14-49A508683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676172-7A34-8332-ACD5-A08334CCD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AAE153-B76E-8859-F9D5-1BDABB956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2FDB7-55EB-4E5B-B8F5-E90A1B2D58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111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406947-64F0-60AB-A641-422112537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018DA7-10D3-51BE-C6D6-B6305BA23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3722B9-BEB0-1C58-60DD-5095A0DBD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928F2-FE2E-43DE-A6FC-783056078A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61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D9147B-00BD-62DC-C928-7E6F0BF8B7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BC808A-3008-6D86-80A4-674E772D0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7E0CB7-BF67-8FDD-B302-1327AF3C2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BA64B-3D4B-412A-92DB-42A37A5EC1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7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340783-960D-CF0D-A3DE-8F129DFAE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90B7FF-5380-DAF6-E25B-E99B38BBF0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E72282-98DE-2DC1-A7DC-083E6F337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1FD93-B86D-43D1-8F55-B29D00487F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057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E9394-648E-CA88-2112-B31E0D087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9D755C-BDC6-7341-E55A-C7393FEBE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77F1A2-7762-93D8-5A40-E97D5CCF4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5E130-B795-4848-8050-DE7E328C1B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99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2A7E6C-6848-1B65-693D-A9D3411BC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8AE8048-DB69-0878-5886-9CC895AD6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441A7C2-85E3-07DA-BB14-85F497B04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6C2AB-70F0-4BA9-96E8-01E57C3829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65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BB31F3-FF3F-C135-1CF0-82686555B6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B204BA-107F-DB50-F245-91F41C447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012E37-8BC7-21BB-90A4-0B39D6645B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CADC1-0E41-4B47-A6A5-A9D10E2AEA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9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66C5F8-C3EF-C947-156F-B5DF02102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75BDD2-E65E-651F-1DC9-A7C71EF64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88AC8F-4548-61DA-1AD6-BDEBE14C9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0255B-9579-479F-B8B3-5B6CF1FB7E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32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EA9D6F-D74C-4C26-C9CE-65A30A05A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E2CCA7-2508-065B-07B8-4A10C4309A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C5521F-A82E-BF2E-CFE8-C35507A6A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A9EBB-83EA-40F5-9A2A-12AC5B7E2D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51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345130-ABF7-77A5-0FC8-3DB3CCA58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24609C-52D5-9B09-1778-A493A161B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2D50EE-8CEF-03B4-8653-601BB5BFA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B6DC4-B31C-410A-934F-626FCFB361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46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408FAA-CFEC-6641-3603-2AEB9820D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EAF607-05B7-8DE6-1967-373DCA9C3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971D00-4C1B-2411-31C7-7ACE0E8EE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960D80-18BE-0C86-1C50-B36632026B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B7CAEE-83EB-5DD4-A8F0-32C64C42AF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01743CA-82B7-4E91-A1A9-2970BB47E2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558158A8-E6BE-0427-0429-B2CA04259304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90CE7744-F989-F731-D073-B079113393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BE3432C1-38C1-7ED7-7769-8D1559D205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94DC4551-2B23-6B1C-208C-3A03A09F8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第●●回日本リウマチ学会総会・学術集会</a:t>
            </a:r>
            <a:endParaRPr lang="en-US" altLang="ja-JP" sz="18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ＭＳ Ｐゴシック" panose="020B0600070205080204" pitchFamily="50" charset="-128"/>
              </a:rPr>
              <a:t>W0-01</a:t>
            </a:r>
            <a:endParaRPr lang="ja-JP" altLang="en-US" sz="1800">
              <a:latin typeface="ＭＳ Ｐゴシック" panose="020B0600070205080204" pitchFamily="50" charset="-128"/>
            </a:endParaRP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674C2340-ED61-1468-F447-EAFA373780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0BB18C70-CC6B-DA71-9AA7-68A4E3B7F6ED}"/>
              </a:ext>
            </a:extLst>
          </p:cNvPr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9A8555CD-FDC8-C822-7660-98C54BBF52D1}"/>
              </a:ext>
            </a:extLst>
          </p:cNvPr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EF19D672-CEE4-B942-0AA1-1F20F6307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4127AF91-9F12-D15C-4B5C-5DA0E0DCE6FF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5080DC2E-23AF-566F-045B-210BB12144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A01033DA-CC0E-15C0-44C5-0A00F30E64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cxnSp>
        <p:nvCxnSpPr>
          <p:cNvPr id="6149" name="直線コネクタ 7">
            <a:extLst>
              <a:ext uri="{FF2B5EF4-FFF2-40B4-BE49-F238E27FC236}">
                <a16:creationId xmlns:a16="http://schemas.microsoft.com/office/drawing/2014/main" id="{BAF3D33D-FBAF-C4C4-A55E-F634F4E5E1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AD0E6BD0-3EE3-0B7C-49DA-030ABFDFB5B7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6151" name="サブタイトル 2">
            <a:extLst>
              <a:ext uri="{FF2B5EF4-FFF2-40B4-BE49-F238E27FC236}">
                <a16:creationId xmlns:a16="http://schemas.microsoft.com/office/drawing/2014/main" id="{8E0445DE-06F3-B8CA-CB1C-A4674C81C7B6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>
            <a:extLst>
              <a:ext uri="{FF2B5EF4-FFF2-40B4-BE49-F238E27FC236}">
                <a16:creationId xmlns:a16="http://schemas.microsoft.com/office/drawing/2014/main" id="{795FA8D2-23BC-8094-EC73-4B6E4C04E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53" name="Rectangle 1028">
            <a:extLst>
              <a:ext uri="{FF2B5EF4-FFF2-40B4-BE49-F238E27FC236}">
                <a16:creationId xmlns:a16="http://schemas.microsoft.com/office/drawing/2014/main" id="{B8005BBC-8786-007E-807A-6CEF98379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926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ＭＳ Ｐゴシック" panose="020B0600070205080204" pitchFamily="50" charset="-128"/>
              </a:rPr>
              <a:t>第●●回日本リウマチ学会総会・学術集会</a:t>
            </a:r>
            <a:endParaRPr lang="en-US" altLang="ja-JP" sz="18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ＭＳ Ｐゴシック" panose="020B0600070205080204" pitchFamily="50" charset="-128"/>
              </a:rPr>
              <a:t>W0-01</a:t>
            </a:r>
            <a:endParaRPr lang="ja-JP" altLang="en-US" sz="180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87553BD1-2F1A-6A84-E652-EB95A855C2F6}"/>
              </a:ext>
            </a:extLst>
          </p:cNvPr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8195" name="直線コネクタ 7">
            <a:extLst>
              <a:ext uri="{FF2B5EF4-FFF2-40B4-BE49-F238E27FC236}">
                <a16:creationId xmlns:a16="http://schemas.microsoft.com/office/drawing/2014/main" id="{6BD58A8D-EC6A-213E-AFF6-9DDEAEB4A5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30ECE54C-9735-C230-67F6-94C839B4FB9A}"/>
              </a:ext>
            </a:extLst>
          </p:cNvPr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8197" name="サブタイトル 2">
            <a:extLst>
              <a:ext uri="{FF2B5EF4-FFF2-40B4-BE49-F238E27FC236}">
                <a16:creationId xmlns:a16="http://schemas.microsoft.com/office/drawing/2014/main" id="{010EEF45-65DB-6C05-8AEB-3DA7748EDFE5}"/>
              </a:ext>
            </a:extLst>
          </p:cNvPr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20" name="テキスト ボックス 9">
            <a:extLst>
              <a:ext uri="{FF2B5EF4-FFF2-40B4-BE49-F238E27FC236}">
                <a16:creationId xmlns:a16="http://schemas.microsoft.com/office/drawing/2014/main" id="{A29BEBCC-3F43-4170-443B-9E598D3E4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0"/>
            <a:ext cx="971550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C</a:t>
            </a:r>
          </a:p>
          <a:p>
            <a:pPr algn="ctr" eaLnBrk="1" hangingPunct="1"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（ポスター発表用）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5354</TotalTime>
  <Words>180</Words>
  <Application>Microsoft Office PowerPoint</Application>
  <PresentationFormat>画面に合わせる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ＭＳ Ｐ明朝</vt:lpstr>
      <vt:lpstr>ＭＳ 明朝</vt:lpstr>
      <vt:lpstr>標準デザイン</vt:lpstr>
      <vt:lpstr>RAにおける・・・・・・・・・</vt:lpstr>
      <vt:lpstr>RAにおける・・・・・・・・・</vt:lpstr>
      <vt:lpstr>PowerPoint プレゼンテーション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CEO MS4</cp:lastModifiedBy>
  <cp:revision>126</cp:revision>
  <cp:lastPrinted>2016-02-17T07:20:23Z</cp:lastPrinted>
  <dcterms:created xsi:type="dcterms:W3CDTF">2002-09-23T06:26:29Z</dcterms:created>
  <dcterms:modified xsi:type="dcterms:W3CDTF">2023-06-06T08:21:38Z</dcterms:modified>
</cp:coreProperties>
</file>