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/>
    <p:restoredTop sz="93193"/>
  </p:normalViewPr>
  <p:slideViewPr>
    <p:cSldViewPr snapToGrid="0">
      <p:cViewPr varScale="1">
        <p:scale>
          <a:sx n="103" d="100"/>
          <a:sy n="103" d="100"/>
        </p:scale>
        <p:origin x="115" y="17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5" y="344762"/>
            <a:ext cx="1107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下記のポスター例にて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開示　（様式</a:t>
            </a:r>
            <a:r>
              <a:rPr lang="en-US" altLang="ja-JP" sz="2800" b="1" dirty="0"/>
              <a:t>1-B</a:t>
            </a:r>
            <a:r>
              <a:rPr lang="ja-JP" altLang="en-US" sz="2800" b="1" dirty="0"/>
              <a:t>）</a:t>
            </a:r>
            <a:br>
              <a:rPr lang="en-US" altLang="ja-JP" sz="2800" b="1" dirty="0"/>
            </a:br>
            <a:r>
              <a:rPr lang="ja-JP" altLang="en-US" sz="2800" b="1" dirty="0"/>
              <a:t>学術講演会ポスター発表時、申告すべき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状態（過去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年間）がない時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55229" y="1671145"/>
            <a:ext cx="9238592" cy="2669627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日本小児内分泌学会</a:t>
            </a:r>
            <a:br>
              <a:rPr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200" b="1">
                <a:solidFill>
                  <a:srgbClr val="FFFF1F"/>
                </a:solidFill>
              </a:rPr>
              <a:t>発表者名：　東京一郎、京都次郎、大阪三郎、◎福岡史郎（◎筆頭発表者）</a:t>
            </a:r>
            <a:endParaRPr lang="en-US" altLang="ja-JP" sz="22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217" y="1925055"/>
            <a:ext cx="1422836" cy="131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10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①役員・顧問：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⑥治験・受託研究・共同研究費：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51370"/>
            <a:ext cx="995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下記のポスター例にて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開示　（様式</a:t>
            </a:r>
            <a:r>
              <a:rPr lang="en-US" altLang="ja-JP" sz="2400" b="1" dirty="0"/>
              <a:t>1-B</a:t>
            </a:r>
            <a:r>
              <a:rPr lang="ja-JP" altLang="en-US" sz="2400" b="1" dirty="0"/>
              <a:t>）</a:t>
            </a:r>
            <a:br>
              <a:rPr lang="en-US" altLang="ja-JP" sz="2400" b="1" dirty="0"/>
            </a:br>
            <a:r>
              <a:rPr lang="ja-JP" altLang="en-US" sz="2400" b="1" dirty="0"/>
              <a:t>学術講演会ポスター発表時、 申告すべき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状態（過去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年間）がある時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023242" y="633152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日本小児内分泌学会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（◎筆頭発表者）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109" y="1108649"/>
            <a:ext cx="1083217" cy="100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272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日本小児内分泌学会 ＣＯ Ｉ 開示 　 発表者名：　東京一郎、京都次郎、大阪三郎、◎福岡史郎　（◎筆頭発表者）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MS4 CEO</cp:lastModifiedBy>
  <cp:revision>45</cp:revision>
  <cp:lastPrinted>2016-11-11T04:57:59Z</cp:lastPrinted>
  <dcterms:created xsi:type="dcterms:W3CDTF">2015-03-14T19:59:31Z</dcterms:created>
  <dcterms:modified xsi:type="dcterms:W3CDTF">2024-09-13T11:12:47Z</dcterms:modified>
</cp:coreProperties>
</file>